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2.png" ContentType="image/png"/>
  <Override PartName="/ppt/media/image1.png" ContentType="image/png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5340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746244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746244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605340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64472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311760" y="1171440"/>
            <a:ext cx="370620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05340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46244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46244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605340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464472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311760" y="1171440"/>
            <a:ext cx="370620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5340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7462440" y="50076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746244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605340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4644720" y="2641680"/>
            <a:ext cx="134136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311760" y="1171440"/>
            <a:ext cx="370620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447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4098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779520" y="264168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6447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779520" y="500760"/>
            <a:ext cx="2032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44720" y="2641680"/>
            <a:ext cx="4165920" cy="1954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1394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9144000" cy="4397760"/>
          </a:xfrm>
          <a:custGeom>
            <a:avLst/>
            <a:gdLst/>
            <a:ahLst/>
            <a:rect l="l" t="t" r="r" b="b"/>
            <a:pathLst>
              <a:path w="365770" h="175924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311760" y="539640"/>
            <a:ext cx="8520120" cy="1282320"/>
          </a:xfrm>
          <a:prstGeom prst="rect">
            <a:avLst/>
          </a:prstGeom>
        </p:spPr>
        <p:txBody>
          <a:bodyPr tIns="91440" bIns="91440"/>
          <a:p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title text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E598C3C0-033E-43FA-A895-3C3657E29728}" type="slidenum"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Outline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0"/>
            <a:ext cx="4313520" cy="5143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2"/>
          <p:cNvSpPr/>
          <p:nvPr/>
        </p:nvSpPr>
        <p:spPr>
          <a:xfrm>
            <a:off x="0" y="44280"/>
            <a:ext cx="4313160" cy="4398840"/>
          </a:xfrm>
          <a:custGeom>
            <a:avLst/>
            <a:gdLst/>
            <a:ahLst/>
            <a:rect l="l" t="t" r="r" b="b"/>
            <a:pathLst>
              <a:path w="172545" h="17597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3"/>
          <p:cNvSpPr/>
          <p:nvPr/>
        </p:nvSpPr>
        <p:spPr>
          <a:xfrm>
            <a:off x="0" y="0"/>
            <a:ext cx="4316400" cy="4395240"/>
          </a:xfrm>
          <a:custGeom>
            <a:avLst/>
            <a:gdLst/>
            <a:ahLst/>
            <a:rect l="l" t="t" r="r" b="b"/>
            <a:pathLst>
              <a:path w="172676" h="175824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4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0BFD98E3-D713-494D-8E1C-3CAFCF252EED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0"/>
            <a:ext cx="9143640" cy="12769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PlaceHolder 2"/>
          <p:cNvSpPr>
            <a:spLocks noGrp="1"/>
          </p:cNvSpPr>
          <p:nvPr>
            <p:ph type="title"/>
          </p:nvPr>
        </p:nvSpPr>
        <p:spPr>
          <a:xfrm>
            <a:off x="311760" y="500760"/>
            <a:ext cx="8520120" cy="62352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311760" y="1505880"/>
            <a:ext cx="3999600" cy="30758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4832280" y="1505880"/>
            <a:ext cx="3999600" cy="30758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7CDB8398-11EB-4CD6-B87F-B22A587CC4DC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9c4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311760" y="270360"/>
            <a:ext cx="8520120" cy="9000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2f4a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Haiku maker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Shape 65" descr=""/>
          <p:cNvPicPr/>
          <p:nvPr/>
        </p:nvPicPr>
        <p:blipFill>
          <a:blip r:embed="rId1"/>
          <a:stretch/>
        </p:blipFill>
        <p:spPr>
          <a:xfrm>
            <a:off x="1914840" y="1230480"/>
            <a:ext cx="5313960" cy="2989800"/>
          </a:xfrm>
          <a:prstGeom prst="rect">
            <a:avLst/>
          </a:prstGeom>
          <a:ln w="76320">
            <a:solidFill>
              <a:schemeClr val="accent1"/>
            </a:solidFill>
            <a:round/>
          </a:ln>
        </p:spPr>
      </p:pic>
      <p:sp>
        <p:nvSpPr>
          <p:cNvPr id="125" name="CustomShape 2"/>
          <p:cNvSpPr/>
          <p:nvPr/>
        </p:nvSpPr>
        <p:spPr>
          <a:xfrm>
            <a:off x="1126800" y="4546440"/>
            <a:ext cx="707904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Jussi-Pekka Martikainen, Miika Leinonen, Kimmo Kauria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Evaluation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4644720" y="500760"/>
            <a:ext cx="4165920" cy="424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better they match, the better the score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Calculated by finding the longest common pos substring between any example haiku and the generated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Other structural evaluation ideas: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Somehow check if it makes sense for subsequent words to appear together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Make sure lines or at least last line ends in a reasonable word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834480" y="3207960"/>
            <a:ext cx="266076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computers follow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gone considering awhile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each authority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Evaluation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Evaluation based on the actual meaning of the words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Would have helped in scoring juxtaposition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Not enough time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Each generation had at least few high scoring haiku, but the mean score increased with each iteration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839160" y="3227040"/>
            <a:ext cx="265104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mine bit together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throughout alteration est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matters hall fetch milk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Ventura mere generation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5409720" y="730800"/>
            <a:ext cx="2738160" cy="1241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knife decomposing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rabbit milk no many need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greasy whole sprinkle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853560" y="3217320"/>
            <a:ext cx="2622240" cy="1157040"/>
          </a:xfrm>
          <a:prstGeom prst="rect">
            <a:avLst/>
          </a:prstGeom>
          <a:solidFill>
            <a:schemeClr val="accent3"/>
          </a:solidFill>
          <a:ln w="9360">
            <a:solidFill>
              <a:schemeClr val="accent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 underneath drunk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considering either much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 might better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311760" y="382320"/>
            <a:ext cx="8520120" cy="623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Example haiku using cooking text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311760" y="1673640"/>
            <a:ext cx="2459880" cy="3075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Randomly generated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almost meat butter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whatever expended eggs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ahead animals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overnight eggs taught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intelligently merit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thicken showing yes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lemon increases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paprika accumulate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characteristics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TextShape 3"/>
          <p:cNvSpPr txBox="1"/>
          <p:nvPr/>
        </p:nvSpPr>
        <p:spPr>
          <a:xfrm>
            <a:off x="3187080" y="1673640"/>
            <a:ext cx="2576160" cy="3075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  <a:spcAft>
                <a:spcPts val="1599"/>
              </a:spcAft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5th generation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thanksgiving bloody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yolk congeniality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fry baked upright lord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oh outside damp best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americans select sound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 excess kills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objectionable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experimentation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together cores deemed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TextShape 4"/>
          <p:cNvSpPr txBox="1"/>
          <p:nvPr/>
        </p:nvSpPr>
        <p:spPr>
          <a:xfrm>
            <a:off x="6071760" y="1673640"/>
            <a:ext cx="2576160" cy="3075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  <a:spcAft>
                <a:spcPts val="1599"/>
              </a:spcAft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10th generation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any healthy hairs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peculiarities pray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who differently hay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accumulate lie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add predominant escape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wipe obliterate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apologizes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attach meet insatiable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milk perfectly nice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  <a:spcAft>
                <a:spcPts val="1599"/>
              </a:spcAft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311760" y="1752120"/>
            <a:ext cx="3706200" cy="1257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Fin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810720" y="3198240"/>
            <a:ext cx="270828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its information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consider two rats quarrel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discovered brushing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Shape 159" descr=""/>
          <p:cNvPicPr/>
          <p:nvPr/>
        </p:nvPicPr>
        <p:blipFill>
          <a:blip r:embed="rId1"/>
          <a:stretch/>
        </p:blipFill>
        <p:spPr>
          <a:xfrm>
            <a:off x="5011560" y="1089720"/>
            <a:ext cx="3432600" cy="2963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5286240" y="711720"/>
            <a:ext cx="2947680" cy="1107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 brains swiftest burnt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hem pit might carry thicken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indies gelatine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1092960" y="3236760"/>
            <a:ext cx="214344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educational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well particularly out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all languid takes off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5315040" y="673200"/>
            <a:ext cx="2976480" cy="123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thrust nose cucumber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lest mexican failure weigh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pile thanksgiving kiss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3"/>
          <p:cNvSpPr/>
          <p:nvPr/>
        </p:nvSpPr>
        <p:spPr>
          <a:xfrm>
            <a:off x="930240" y="3227040"/>
            <a:ext cx="246888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stupidest place think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considering cause any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such reason above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What is a haiku?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Japanese poem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Three phrases with 5-7-5 syllable structure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No rhyming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Traditionally refers to nature or seasons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Contains a cutting word that splits haiku to create juxtaposition between the two parts (not implemented)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675360" y="3240000"/>
            <a:ext cx="2978640" cy="1161360"/>
          </a:xfrm>
          <a:prstGeom prst="rect">
            <a:avLst/>
          </a:prstGeom>
          <a:solidFill>
            <a:schemeClr val="accent3"/>
          </a:solidFill>
          <a:ln w="3816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must distribute hard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 might consider much 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may indemnify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Haiku producing overview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4521600" y="424800"/>
            <a:ext cx="44323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Generation-evaluation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First generate a bunch of random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Only restriction 5-7-5 syllable structure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Evaluate these haiku and return scores to generator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Generator makes new better haiku based on the top scoring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Evaluate these new haiku, continue...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865080" y="3220200"/>
            <a:ext cx="259992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whatever thump must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choke electronically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it might proceed down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Generation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01800" y="500760"/>
            <a:ext cx="440280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Only one fixed rule, syllable counts must be 5-7-5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First step, generate a bunch of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Basically just pick random words from corpus to make lines of length 5, 7 and 5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Let evaluator score them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Pick the top scoring haiku (plural)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Make a Markov chain of top scoring haiku’s part-of-speech tags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1035720" y="3217320"/>
            <a:ext cx="210456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before office stool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royalty royalty 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know all copyright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Generation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 the next generation cycle select word types using Markov chain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Select a word from corpus in the chosen word type category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Make sure the word doesn’t put the line over its syllable limit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If it does, choose a new word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If a word of with suitable syllable count can not be found in chosen category, pick a new category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762840" y="3227040"/>
            <a:ext cx="280404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why authority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anger distribute includes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9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intellectual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Generation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Using this method of picking words, again generate a bunch of haiku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Evaluate -&gt; New Markov from top scoring haiku -&gt; New batch of haiku -&gt; ...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432360" y="3217320"/>
            <a:ext cx="346500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whatever nonsense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underneath down sky hedgehog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agony a goals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Corpus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4561200" y="522360"/>
            <a:ext cx="4372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Text to get topic and lexicon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Must be large because we need many words in all word type categories with varying syllable counts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Easy for generator to pick a word type and get a list of words with different syllable counts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Removed uppercases, dots, commas etc.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734040" y="3227040"/>
            <a:ext cx="286164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 know any care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takes uncomfortable pope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damage person soon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Corpus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Can use different source texts and basically make haiku about anything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Could be made to use texts with different topics and mix them to get interesting results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1069200" y="3188880"/>
            <a:ext cx="219132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more us faces nay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identification must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convert much us ca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erriweather"/>
                <a:ea typeface="Merriweather"/>
              </a:rPr>
              <a:t>Evaluation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Extremely simple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Based on 18 high quality Japanese haiku translated into English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1716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4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Syllable count doesn’t follow 5-7-5 structure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Assume the part-of-speech structure of these poems is ideal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50000"/>
              </a:lnSpc>
              <a:spcAft>
                <a:spcPts val="1599"/>
              </a:spcAft>
              <a:buClr>
                <a:srgbClr val="666666"/>
              </a:buClr>
              <a:buFont typeface="Roboto"/>
              <a:buChar char="-"/>
            </a:pPr>
            <a:r>
              <a:rPr b="0" lang="en-US" sz="1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Compare to generated haiku’s pos structure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1011600" y="3198240"/>
            <a:ext cx="2306520" cy="115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uncomfortable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solicitation do seems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31394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really underneath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LibreOffice/5.3.1.2$Linux_X86_64 LibreOffice_project/30m0$Build-2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2017-12-12T20:45:06Z</dcterms:modified>
  <cp:revision>2</cp:revision>
  <dc:subject/>
  <dc:title/>
</cp:coreProperties>
</file>